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70" r:id="rId4"/>
    <p:sldId id="271" r:id="rId5"/>
    <p:sldId id="274" r:id="rId6"/>
    <p:sldId id="273" r:id="rId7"/>
    <p:sldId id="272" r:id="rId8"/>
    <p:sldId id="275" r:id="rId9"/>
    <p:sldId id="276" r:id="rId10"/>
    <p:sldId id="277" r:id="rId11"/>
    <p:sldId id="283" r:id="rId12"/>
    <p:sldId id="281" r:id="rId13"/>
    <p:sldId id="282" r:id="rId14"/>
    <p:sldId id="280" r:id="rId15"/>
    <p:sldId id="279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695F"/>
    <a:srgbClr val="BDD7EE"/>
    <a:srgbClr val="DC2828"/>
    <a:srgbClr val="0070C0"/>
    <a:srgbClr val="F2655B"/>
    <a:srgbClr val="DC1B54"/>
    <a:srgbClr val="E66868"/>
    <a:srgbClr val="EB45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53" autoAdjust="0"/>
  </p:normalViewPr>
  <p:slideViewPr>
    <p:cSldViewPr snapToGrid="0">
      <p:cViewPr>
        <p:scale>
          <a:sx n="55" d="100"/>
          <a:sy n="55" d="100"/>
        </p:scale>
        <p:origin x="1338" y="6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250F-AA4E-4905-B29D-ED134FF4766F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87B9F-FAE1-469A-A4D9-7661C35BF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865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250F-AA4E-4905-B29D-ED134FF4766F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87B9F-FAE1-469A-A4D9-7661C35BF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08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250F-AA4E-4905-B29D-ED134FF4766F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87B9F-FAE1-469A-A4D9-7661C35BF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1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250F-AA4E-4905-B29D-ED134FF4766F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87B9F-FAE1-469A-A4D9-7661C35BF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91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250F-AA4E-4905-B29D-ED134FF4766F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87B9F-FAE1-469A-A4D9-7661C35BF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820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250F-AA4E-4905-B29D-ED134FF4766F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87B9F-FAE1-469A-A4D9-7661C35BF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03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250F-AA4E-4905-B29D-ED134FF4766F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87B9F-FAE1-469A-A4D9-7661C35BF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74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250F-AA4E-4905-B29D-ED134FF4766F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87B9F-FAE1-469A-A4D9-7661C35BF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108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250F-AA4E-4905-B29D-ED134FF4766F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87B9F-FAE1-469A-A4D9-7661C35BF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608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250F-AA4E-4905-B29D-ED134FF4766F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87B9F-FAE1-469A-A4D9-7661C35BF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04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250F-AA4E-4905-B29D-ED134FF4766F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87B9F-FAE1-469A-A4D9-7661C35BF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109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2250F-AA4E-4905-B29D-ED134FF4766F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87B9F-FAE1-469A-A4D9-7661C35BF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692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6"/>
            <a:ext cx="12204664" cy="685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7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6"/>
            <a:ext cx="12204664" cy="685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8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6"/>
            <a:ext cx="12204664" cy="685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6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6"/>
            <a:ext cx="12204664" cy="685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2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6"/>
            <a:ext cx="12204664" cy="685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2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6"/>
            <a:ext cx="12204664" cy="685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6"/>
            <a:ext cx="12204664" cy="685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2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6"/>
            <a:ext cx="12204664" cy="685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5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7"/>
            <a:ext cx="12192000" cy="68437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179" y="639979"/>
            <a:ext cx="5646821" cy="55780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964" y="1352267"/>
            <a:ext cx="6213036" cy="41534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82" y="91899"/>
            <a:ext cx="1924337" cy="443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07" y="1601152"/>
            <a:ext cx="1033663" cy="10336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958" y="1612582"/>
            <a:ext cx="3639442" cy="1494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07" y="3707439"/>
            <a:ext cx="2530993" cy="251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5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6"/>
            <a:ext cx="12204664" cy="685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8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6"/>
            <a:ext cx="12204664" cy="685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6"/>
            <a:ext cx="12204664" cy="685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0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6"/>
            <a:ext cx="12204664" cy="685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8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7"/>
            <a:ext cx="12192000" cy="6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2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6"/>
            <a:ext cx="12204664" cy="685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9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6"/>
            <a:ext cx="12204664" cy="685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5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2812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NTSPL-502</dc:creator>
  <cp:lastModifiedBy>NTSPL-502</cp:lastModifiedBy>
  <cp:revision>496</cp:revision>
  <dcterms:created xsi:type="dcterms:W3CDTF">2024-04-02T05:25:39Z</dcterms:created>
  <dcterms:modified xsi:type="dcterms:W3CDTF">2024-05-15T06:14:06Z</dcterms:modified>
</cp:coreProperties>
</file>